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  <p:sldMasterId id="2147483709" r:id="rId2"/>
  </p:sldMasterIdLst>
  <p:handoutMasterIdLst>
    <p:handoutMasterId r:id="rId13"/>
  </p:handoutMasterIdLst>
  <p:sldIdLst>
    <p:sldId id="256" r:id="rId3"/>
    <p:sldId id="257" r:id="rId4"/>
    <p:sldId id="261" r:id="rId5"/>
    <p:sldId id="258" r:id="rId6"/>
    <p:sldId id="262" r:id="rId7"/>
    <p:sldId id="263" r:id="rId8"/>
    <p:sldId id="259" r:id="rId9"/>
    <p:sldId id="264" r:id="rId10"/>
    <p:sldId id="265" r:id="rId11"/>
    <p:sldId id="260" r:id="rId12"/>
  </p:sldIdLst>
  <p:sldSz cx="9144000" cy="6858000" type="screen4x3"/>
  <p:notesSz cx="6761163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70" autoAdjust="0"/>
  </p:normalViewPr>
  <p:slideViewPr>
    <p:cSldViewPr>
      <p:cViewPr>
        <p:scale>
          <a:sx n="75" d="100"/>
          <a:sy n="75" d="100"/>
        </p:scale>
        <p:origin x="-23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B3FC64-D932-4EBD-B83A-39A0A141A22D}" type="datetimeFigureOut">
              <a:rPr lang="en-US"/>
              <a:pPr>
                <a:defRPr/>
              </a:pPr>
              <a:t>3/23/2010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5356FD-4255-459A-98EA-B9271D7E8B36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39405F-776A-4FAE-BD60-F889F99EEA0B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5B104F-6D5A-49FA-A2BE-AFEF62350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FF7BDB-5978-4433-8229-1D61FC8E9916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94D63E-51F9-4B69-9581-6F5DFCC20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32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32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5BAD43-11F1-4D3B-A510-8D6653681217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2D97D4-1F57-4E1F-9F3C-29E74BB7C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ight Triangle 5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hevron 7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hevron 8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99D40A-5547-46C3-A1FB-C8F35FE9D6B6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C1C1B3-CCE2-41E9-9159-777A42CD8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B5C50E9-6144-492D-8C52-4E8F051A3FC5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3490DF-62FD-4995-9E3A-6E457303A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BABF46-CD4E-409F-968B-ED418E85220A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CAEE86-C8A0-4021-B73A-AFBACA039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ight Triangle 4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267061-7137-4E51-9C1F-6C656078D891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4EE00C-5399-4B69-9176-4FBE5A6D11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A20A0B-713D-4019-AE98-D947BB7B1C17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246D9F-82E6-4BDF-8FEA-2AEE90C0E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C2E0204-68DB-49C8-A4C1-145E07B9C0EF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47D3268-8FBA-4DC4-BE07-5638D00458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B3290F-AF34-4D69-BC2C-9A1404F6BDA6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AB951E-09EF-4308-9849-36B66A9B3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CBEF42B-47D1-4E87-A409-8BBD2F8FBAC8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D95CF2-FE18-44F0-A5D2-169945038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CA4468-B1BD-468A-BD4B-3B05A2D1BDDF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2058F4-FB27-4C98-98E0-A8FFF768A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644C31-DD69-4F89-8C49-3ACD3B169619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78AE5C-A2BD-4869-A728-C1A7E5214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0FB301-C623-4C37-A318-ADBCD9251950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DF34AB-DFE5-4E4E-BA55-C861062CA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E4E866-776C-4850-9CC6-24F6D35C123E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48F530-2E1E-4069-B5A3-3B6BFB72D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FC7B136-0972-422A-972E-5F201100C066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43FAA7-CAF7-4B30-8455-37C418D3E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C53688-916A-436A-8702-E0E10A0BDA9C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7174DC-91D1-4F68-A68D-B19C46EC2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698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9A6CC01-6787-48CB-978C-425A8A22EEFA}" type="datetimeFigureOut">
              <a:rPr lang="en-US"/>
              <a:pPr>
                <a:defRPr/>
              </a:pPr>
              <a:t>3/23/2010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A9665EC-69BA-4275-B271-D1A2A7D3E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>
          <a:solidFill>
            <a:schemeClr val="tx1"/>
          </a:solidFill>
          <a:latin typeface="+mn-lt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>
          <a:solidFill>
            <a:schemeClr val="tx1"/>
          </a:solidFill>
          <a:latin typeface="+mn-lt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5pPr>
      <a:lvl6pPr marL="18288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6pPr>
      <a:lvl7pPr marL="2286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7pPr>
      <a:lvl8pPr marL="27432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8pPr>
      <a:lvl9pPr marL="32004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0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" name="Date Placeholder 4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1FB9E53-6BE9-45CA-ACF8-785B0BF10A38}" type="datetimeFigureOut">
              <a:rPr lang="en-US"/>
              <a:pPr>
                <a:defRPr/>
              </a:pPr>
              <a:t>3/23/2010</a:t>
            </a:fld>
            <a:endParaRPr lang="en-US"/>
          </a:p>
        </p:txBody>
      </p:sp>
      <p:sp>
        <p:nvSpPr>
          <p:cNvPr id="2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B9C9893-279C-425F-897C-65D10F28C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luestackfoundation.com/" TargetMode="External"/><Relationship Id="rId2" Type="http://schemas.openxmlformats.org/officeDocument/2006/relationships/hyperlink" Target="mailto:info@bluestackfoundation.co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42910" y="193722"/>
            <a:ext cx="7772400" cy="1854933"/>
          </a:xfrm>
        </p:spPr>
        <p:txBody>
          <a:bodyPr anchor="b"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IE" sz="4800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“Providing services to People with Disabilities”</a:t>
            </a:r>
            <a:endParaRPr lang="en-IE" sz="4800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4294967295"/>
          </p:nvPr>
        </p:nvSpPr>
        <p:spPr>
          <a:xfrm>
            <a:off x="685800" y="2492375"/>
            <a:ext cx="8134350" cy="2722563"/>
          </a:xfrm>
        </p:spPr>
        <p:txBody>
          <a:bodyPr lIns="45720" rIns="45720"/>
          <a:lstStyle/>
          <a:p>
            <a:pPr marL="0" indent="0" algn="r" eaLnBrk="1" hangingPunct="1">
              <a:buFont typeface="Wingdings 3" pitchFamily="18" charset="2"/>
              <a:buNone/>
            </a:pPr>
            <a:r>
              <a:rPr lang="en-IE">
                <a:solidFill>
                  <a:schemeClr val="tx2"/>
                </a:solidFill>
              </a:rPr>
              <a:t>A presentation by Patrick McBrearty</a:t>
            </a:r>
          </a:p>
          <a:p>
            <a:pPr marL="0" indent="0" algn="r" eaLnBrk="1" hangingPunct="1">
              <a:buFont typeface="Wingdings 3" pitchFamily="18" charset="2"/>
              <a:buNone/>
            </a:pPr>
            <a:r>
              <a:rPr lang="en-IE">
                <a:solidFill>
                  <a:schemeClr val="tx2"/>
                </a:solidFill>
              </a:rPr>
              <a:t>Director </a:t>
            </a:r>
          </a:p>
          <a:p>
            <a:pPr marL="0" indent="0" algn="r" eaLnBrk="1" hangingPunct="1">
              <a:buFont typeface="Wingdings 3" pitchFamily="18" charset="2"/>
              <a:buNone/>
            </a:pPr>
            <a:r>
              <a:rPr lang="en-IE">
                <a:solidFill>
                  <a:schemeClr val="tx2"/>
                </a:solidFill>
              </a:rPr>
              <a:t>The Bluestack Special Needs Foundation</a:t>
            </a:r>
          </a:p>
          <a:p>
            <a:pPr marL="0" indent="0" algn="r" eaLnBrk="1" hangingPunct="1">
              <a:buFont typeface="Wingdings 3" pitchFamily="18" charset="2"/>
              <a:buNone/>
            </a:pPr>
            <a:r>
              <a:rPr lang="en-IE">
                <a:solidFill>
                  <a:schemeClr val="tx2"/>
                </a:solidFill>
              </a:rPr>
              <a:t>Donegal Town</a:t>
            </a:r>
          </a:p>
          <a:p>
            <a:pPr marL="0" indent="0" algn="r" eaLnBrk="1" hangingPunct="1">
              <a:buFont typeface="Wingdings 3" pitchFamily="18" charset="2"/>
              <a:buNone/>
            </a:pPr>
            <a:endParaRPr lang="en-IE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IE"/>
              <a:t>We can be contacted at;</a:t>
            </a:r>
          </a:p>
          <a:p>
            <a:pPr eaLnBrk="1" hangingPunct="1"/>
            <a:r>
              <a:rPr lang="en-IE"/>
              <a:t>The Bluestack House, The Glebe, Donegal Town, Co. Donegal</a:t>
            </a:r>
          </a:p>
          <a:p>
            <a:pPr eaLnBrk="1" hangingPunct="1"/>
            <a:r>
              <a:rPr lang="en-IE"/>
              <a:t>Phone:074-9740828/9721025</a:t>
            </a:r>
          </a:p>
          <a:p>
            <a:pPr eaLnBrk="1" hangingPunct="1"/>
            <a:r>
              <a:rPr lang="en-IE"/>
              <a:t>E-mail: </a:t>
            </a:r>
            <a:r>
              <a:rPr lang="en-IE">
                <a:hlinkClick r:id="rId2"/>
              </a:rPr>
              <a:t>info@bluestackfoundation.com</a:t>
            </a:r>
            <a:endParaRPr lang="en-IE"/>
          </a:p>
          <a:p>
            <a:pPr eaLnBrk="1" hangingPunct="1"/>
            <a:r>
              <a:rPr lang="en-IE"/>
              <a:t>Website: </a:t>
            </a:r>
            <a:r>
              <a:rPr lang="en-IE">
                <a:hlinkClick r:id="rId3"/>
              </a:rPr>
              <a:t>www.bluestackfoundation.com</a:t>
            </a:r>
            <a:endParaRPr lang="en-IE"/>
          </a:p>
          <a:p>
            <a:pPr eaLnBrk="1" hangingPunct="1">
              <a:buFont typeface="Wingdings 3" pitchFamily="18" charset="2"/>
              <a:buNone/>
            </a:pPr>
            <a:endParaRPr lang="en-IE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Contact Details</a:t>
            </a:r>
            <a:endParaRPr lang="en-IE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4294967295"/>
          </p:nvPr>
        </p:nvSpPr>
        <p:spPr>
          <a:xfrm>
            <a:off x="457200" y="981075"/>
            <a:ext cx="8229600" cy="4679950"/>
          </a:xfrm>
        </p:spPr>
        <p:txBody>
          <a:bodyPr/>
          <a:lstStyle/>
          <a:p>
            <a:pPr eaLnBrk="1" hangingPunct="1"/>
            <a:r>
              <a:rPr lang="en-IE"/>
              <a:t>My name is Patrick McBrearty.</a:t>
            </a:r>
          </a:p>
          <a:p>
            <a:pPr eaLnBrk="1" hangingPunct="1"/>
            <a:r>
              <a:rPr lang="en-IE"/>
              <a:t>I am a Director with the organisation.</a:t>
            </a:r>
          </a:p>
          <a:p>
            <a:pPr eaLnBrk="1" hangingPunct="1"/>
            <a:r>
              <a:rPr lang="en-IE"/>
              <a:t>The name of our organisation is the Bluestack Special Needs Foundation Ltd.</a:t>
            </a:r>
          </a:p>
          <a:p>
            <a:pPr eaLnBrk="1" hangingPunct="1"/>
            <a:r>
              <a:rPr lang="en-IE"/>
              <a:t>We operate from Donegal Town but have over 200 families registered with us from all over Co. Donegal</a:t>
            </a:r>
          </a:p>
          <a:p>
            <a:pPr eaLnBrk="1" hangingPunct="1"/>
            <a:r>
              <a:rPr lang="en-IE"/>
              <a:t>Mission Statement;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/>
              <a:t>“To enhance the lives of people with Special Needs.”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41325" y="4976"/>
            <a:ext cx="8229600" cy="895611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About Us </a:t>
            </a:r>
            <a:endParaRPr lang="en-IE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 bwMode="auto">
          <a:xfrm>
            <a:off x="468313" y="-315913"/>
            <a:ext cx="8229600" cy="1417638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IE"/>
              <a:t>Our Philosophy</a:t>
            </a:r>
            <a:endParaRPr lang="en-GB"/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323850" y="1052513"/>
            <a:ext cx="8362950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IE" sz="2100"/>
              <a:t>People with special needs, regardless of their “need” should be fully included in the life of the community.</a:t>
            </a:r>
          </a:p>
          <a:p>
            <a:pPr eaLnBrk="1" hangingPunct="1">
              <a:lnSpc>
                <a:spcPct val="90000"/>
              </a:lnSpc>
            </a:pPr>
            <a:r>
              <a:rPr lang="en-IE" sz="2100"/>
              <a:t>The Bluestack Foundation strongly believe;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IE" sz="2100"/>
              <a:t>Stigma and discrimination associated with special needs can be eliminated.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IE" sz="2100"/>
              <a:t>Families need to “feel” supported.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IE" sz="2100"/>
              <a:t>The frustrations associated with securing adequate assessment and early intervention can be eliminated.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IE" sz="2100"/>
              <a:t>All organisations, government and non governmental can/are working in partnership to achieve this common purpose.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IE" sz="2100"/>
              <a:t>The wider community need to be encouraged to recognise ability not disability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GB" sz="21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932791" y="6167"/>
            <a:ext cx="7809896" cy="111012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About Our Service</a:t>
            </a:r>
            <a:endParaRPr lang="en-IE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1266" name="Content Placeholder 1"/>
          <p:cNvSpPr>
            <a:spLocks noGrp="1"/>
          </p:cNvSpPr>
          <p:nvPr>
            <p:ph type="body" sz="half" idx="1"/>
          </p:nvPr>
        </p:nvSpPr>
        <p:spPr>
          <a:xfrm>
            <a:off x="754063" y="1557338"/>
            <a:ext cx="3898900" cy="3455987"/>
          </a:xfrm>
        </p:spPr>
        <p:txBody>
          <a:bodyPr/>
          <a:lstStyle/>
          <a:p>
            <a:pPr eaLnBrk="1" hangingPunct="1"/>
            <a:r>
              <a:rPr lang="en-IE" sz="2300"/>
              <a:t>  The Centre</a:t>
            </a:r>
          </a:p>
          <a:p>
            <a:pPr eaLnBrk="1" hangingPunct="1"/>
            <a:r>
              <a:rPr lang="en-IE" sz="2300"/>
              <a:t>  Annual Conference</a:t>
            </a:r>
          </a:p>
          <a:p>
            <a:pPr eaLnBrk="1" hangingPunct="1"/>
            <a:r>
              <a:rPr lang="en-IE" sz="2300"/>
              <a:t>  Resource Library</a:t>
            </a:r>
          </a:p>
          <a:p>
            <a:pPr eaLnBrk="1" hangingPunct="1"/>
            <a:r>
              <a:rPr lang="en-IE" sz="2300"/>
              <a:t>  Speech Therapy</a:t>
            </a:r>
          </a:p>
          <a:p>
            <a:pPr eaLnBrk="1" hangingPunct="1"/>
            <a:r>
              <a:rPr lang="en-IE" sz="2300"/>
              <a:t>  Music Therapy </a:t>
            </a:r>
          </a:p>
          <a:p>
            <a:pPr eaLnBrk="1" hangingPunct="1"/>
            <a:r>
              <a:rPr lang="en-IE" sz="2300"/>
              <a:t>  Art Therapy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IE" sz="2300"/>
              <a:t>  </a:t>
            </a:r>
          </a:p>
          <a:p>
            <a:pPr eaLnBrk="1" hangingPunct="1"/>
            <a:endParaRPr lang="en-IE" sz="2300"/>
          </a:p>
        </p:txBody>
      </p:sp>
      <p:sp>
        <p:nvSpPr>
          <p:cNvPr id="11269" name="Rectangle 5"/>
          <p:cNvSpPr>
            <a:spLocks noGrp="1"/>
          </p:cNvSpPr>
          <p:nvPr>
            <p:ph type="body" sz="half" idx="2"/>
          </p:nvPr>
        </p:nvSpPr>
        <p:spPr>
          <a:xfrm>
            <a:off x="4140200" y="1557338"/>
            <a:ext cx="4545013" cy="3455987"/>
          </a:xfrm>
        </p:spPr>
        <p:txBody>
          <a:bodyPr/>
          <a:lstStyle/>
          <a:p>
            <a:pPr eaLnBrk="1" hangingPunct="1"/>
            <a:r>
              <a:rPr lang="en-IE" sz="2300"/>
              <a:t> Annual Christmas Party    </a:t>
            </a:r>
          </a:p>
          <a:p>
            <a:pPr eaLnBrk="1" hangingPunct="1"/>
            <a:r>
              <a:rPr lang="en-IE" sz="2300"/>
              <a:t>  Sibling Support </a:t>
            </a:r>
          </a:p>
          <a:p>
            <a:pPr eaLnBrk="1" hangingPunct="1"/>
            <a:r>
              <a:rPr lang="en-IE" sz="2300"/>
              <a:t>  Buddy Programme </a:t>
            </a:r>
          </a:p>
          <a:p>
            <a:pPr eaLnBrk="1" hangingPunct="1"/>
            <a:r>
              <a:rPr lang="en-IE" sz="2300"/>
              <a:t>  Kids Autism Club</a:t>
            </a:r>
          </a:p>
          <a:p>
            <a:pPr eaLnBrk="1" hangingPunct="1"/>
            <a:r>
              <a:rPr lang="en-IE" sz="2300"/>
              <a:t>  HSE</a:t>
            </a:r>
          </a:p>
          <a:p>
            <a:pPr eaLnBrk="1" hangingPunct="1"/>
            <a:r>
              <a:rPr lang="en-IE" sz="2300"/>
              <a:t>  Garda Vetting Network</a:t>
            </a:r>
            <a:endParaRPr lang="en-GB" sz="23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IE"/>
              <a:t>Client /Service Users</a:t>
            </a:r>
            <a:endParaRPr lang="en-GB"/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endParaRPr lang="en-IE"/>
          </a:p>
          <a:p>
            <a:pPr eaLnBrk="1" hangingPunct="1"/>
            <a:r>
              <a:rPr lang="en-IE"/>
              <a:t>Typical client/service users are children and adults with special needs, their parents, families and carers.</a:t>
            </a:r>
          </a:p>
          <a:p>
            <a:pPr eaLnBrk="1" hangingPunct="1">
              <a:buFont typeface="Wingdings 3" pitchFamily="18" charset="2"/>
              <a:buNone/>
            </a:pPr>
            <a:endParaRPr lang="en-IE"/>
          </a:p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IE"/>
              <a:t>Provision of Different Services</a:t>
            </a:r>
            <a:endParaRPr lang="en-GB"/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/>
              <a:t>Co. Donegal is unique-most services provided by HSE</a:t>
            </a:r>
          </a:p>
          <a:p>
            <a:r>
              <a:rPr lang="en-IE"/>
              <a:t>One of the first Charitable Organisations to provide services to people with special needs.</a:t>
            </a:r>
          </a:p>
          <a:p>
            <a:r>
              <a:rPr lang="en-IE"/>
              <a:t>Aim to enhance services that the HSE provide.</a:t>
            </a:r>
          </a:p>
          <a:p>
            <a:r>
              <a:rPr lang="en-IE"/>
              <a:t>Introduce new opportunities to children and adults with special needs, their parents, families and carers.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IE"/>
              <a:t>The Bluestack Special Needs Foundation is predominately run by parents of children and adults with special needs and professionals who not only work in the field , but have a personal interest in the field.</a:t>
            </a:r>
          </a:p>
          <a:p>
            <a:pPr eaLnBrk="1" hangingPunct="1"/>
            <a:r>
              <a:rPr lang="en-IE"/>
              <a:t>I have been involved in this sector since 2001since the birth of my daughter </a:t>
            </a:r>
            <a:r>
              <a:rPr lang="en-IE">
                <a:cs typeface="Lucida Sans Unicode" pitchFamily="34" charset="0"/>
              </a:rPr>
              <a:t>Áine.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IE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Experience &amp; Outlook	</a:t>
            </a:r>
            <a:endParaRPr lang="en-IE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IE"/>
              <a:t>Other Providers</a:t>
            </a:r>
            <a:endParaRPr lang="en-GB"/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  <a:p>
            <a:r>
              <a:rPr lang="en-IE"/>
              <a:t>The Bluestack Foundation would like to have the opportunity to share information and ideas. We would be interested in the services other organisations are providing to people with disabilities.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268413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IE" sz="3700"/>
              <a:t>Message for People with Disabilities</a:t>
            </a:r>
            <a:endParaRPr lang="en-GB" sz="3700"/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/>
              <a:t>It is important that people with disabilities are treated with same dignity and respect as any other member of society. </a:t>
            </a:r>
          </a:p>
          <a:p>
            <a:r>
              <a:rPr lang="en-IE"/>
              <a:t>That service providers offer support and opportunities to the individual need of the person with a disability rather than having to “Fit in” to current service provision.</a:t>
            </a:r>
          </a:p>
          <a:p>
            <a:r>
              <a:rPr lang="en-IE"/>
              <a:t>From this forum that relevant links and the sharing of information is established to assist in supporting individuals and families.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 1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FFFFFF"/>
      </a:accent3>
      <a:accent4>
        <a:srgbClr val="000000"/>
      </a:accent4>
      <a:accent5>
        <a:srgbClr val="ADCEDC"/>
      </a:accent5>
      <a:accent6>
        <a:srgbClr val="C51B23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ourse 1">
        <a:dk1>
          <a:srgbClr val="000000"/>
        </a:dk1>
        <a:lt1>
          <a:srgbClr val="FFFFFF"/>
        </a:lt1>
        <a:dk2>
          <a:srgbClr val="464646"/>
        </a:dk2>
        <a:lt2>
          <a:srgbClr val="DEF5FA"/>
        </a:lt2>
        <a:accent1>
          <a:srgbClr val="2DA2BF"/>
        </a:accent1>
        <a:accent2>
          <a:srgbClr val="DA1F28"/>
        </a:accent2>
        <a:accent3>
          <a:srgbClr val="FFFFFF"/>
        </a:accent3>
        <a:accent4>
          <a:srgbClr val="000000"/>
        </a:accent4>
        <a:accent5>
          <a:srgbClr val="ADCEDC"/>
        </a:accent5>
        <a:accent6>
          <a:srgbClr val="C51B23"/>
        </a:accent6>
        <a:hlink>
          <a:srgbClr val="FF8119"/>
        </a:hlink>
        <a:folHlink>
          <a:srgbClr val="44B9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8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8_Concours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198</TotalTime>
  <Words>487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Lucida Sans Unicode</vt:lpstr>
      <vt:lpstr>Wingdings 3</vt:lpstr>
      <vt:lpstr>Verdana</vt:lpstr>
      <vt:lpstr>Wingdings 2</vt:lpstr>
      <vt:lpstr>Calibri</vt:lpstr>
      <vt:lpstr>Concourse</vt:lpstr>
      <vt:lpstr>8_Concourse</vt:lpstr>
      <vt:lpstr>“Providing services to People with Disabilities”</vt:lpstr>
      <vt:lpstr>About Us </vt:lpstr>
      <vt:lpstr>Our Philosophy</vt:lpstr>
      <vt:lpstr>About Our Service</vt:lpstr>
      <vt:lpstr>Client /Service Users</vt:lpstr>
      <vt:lpstr>Provision of Different Services</vt:lpstr>
      <vt:lpstr>Experience &amp; Outlook </vt:lpstr>
      <vt:lpstr>Other Providers</vt:lpstr>
      <vt:lpstr>Message for People with Disabilities</vt:lpstr>
      <vt:lpstr>Contact Details</vt:lpstr>
    </vt:vector>
  </TitlesOfParts>
  <Company>Disability Federation of Ireland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“Providing services to People with Disabilities”</dc:title>
  <dc:creator>marcushufsky</dc:creator>
  <cp:lastModifiedBy>marcushufsky</cp:lastModifiedBy>
  <cp:revision>13</cp:revision>
  <dcterms:created xsi:type="dcterms:W3CDTF">2010-02-25T14:04:59Z</dcterms:created>
  <dcterms:modified xsi:type="dcterms:W3CDTF">2010-03-23T10:40:23Z</dcterms:modified>
</cp:coreProperties>
</file>