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F61CA-2C65-4CC8-8C9C-50AD9BEFB5D0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25F15-1D18-49E0-AA31-2CD0AFD374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Providing services to </a:t>
            </a:r>
            <a:br>
              <a:rPr lang="en-GB" dirty="0" smtClean="0"/>
            </a:br>
            <a:r>
              <a:rPr lang="en-GB" dirty="0" smtClean="0"/>
              <a:t>People with Disabilities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 presentation by</a:t>
            </a:r>
          </a:p>
          <a:p>
            <a:r>
              <a:rPr lang="en-GB" dirty="0" smtClean="0"/>
              <a:t>Beatrice Macdonald</a:t>
            </a:r>
          </a:p>
          <a:p>
            <a:r>
              <a:rPr lang="en-GB" b="1" i="1" dirty="0" smtClean="0">
                <a:solidFill>
                  <a:srgbClr val="00B050"/>
                </a:solidFill>
                <a:latin typeface="Georgia" pitchFamily="18" charset="0"/>
              </a:rPr>
              <a:t>caringangels</a:t>
            </a:r>
            <a:endParaRPr lang="en-US" b="1" i="1" dirty="0">
              <a:solidFill>
                <a:srgbClr val="00B05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About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Beatrice Macdonald RGN, RM, DN.</a:t>
            </a:r>
          </a:p>
          <a:p>
            <a:r>
              <a:rPr lang="en-GB" dirty="0" smtClean="0"/>
              <a:t>Care Services Manager.</a:t>
            </a:r>
          </a:p>
          <a:p>
            <a:r>
              <a:rPr lang="en-GB" dirty="0" smtClean="0"/>
              <a:t>A private company delivering care and support services to clients in their own homes.</a:t>
            </a:r>
          </a:p>
          <a:p>
            <a:r>
              <a:rPr lang="en-GB" dirty="0" smtClean="0"/>
              <a:t>Counties Sligo, Leitrim and Roscommon.</a:t>
            </a:r>
          </a:p>
          <a:p>
            <a:r>
              <a:rPr lang="en-GB" dirty="0" smtClean="0"/>
              <a:t>To provide a quality care service which will enhance our client’s life, maintaining their independence and dignity, in the comfort of their own home.</a:t>
            </a:r>
          </a:p>
          <a:p>
            <a:r>
              <a:rPr lang="en-GB" dirty="0" smtClean="0"/>
              <a:t>To be the best in our field.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About our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Personal care, housekeeping, shopping, cleaning</a:t>
            </a:r>
            <a:r>
              <a:rPr lang="en-GB" dirty="0"/>
              <a:t>.</a:t>
            </a:r>
            <a:r>
              <a:rPr lang="en-GB" dirty="0" smtClean="0"/>
              <a:t> </a:t>
            </a:r>
          </a:p>
          <a:p>
            <a:r>
              <a:rPr lang="en-GB" dirty="0" smtClean="0"/>
              <a:t>The disabilities sector and the elderly.</a:t>
            </a:r>
          </a:p>
          <a:p>
            <a:r>
              <a:rPr lang="en-GB" dirty="0" smtClean="0"/>
              <a:t>Our nursing expertise is used to enhance the provision of care services to our clients.</a:t>
            </a:r>
          </a:p>
          <a:p>
            <a:r>
              <a:rPr lang="en-GB" dirty="0" smtClean="0"/>
              <a:t>Providing a service that meets the client’s needs.</a:t>
            </a:r>
          </a:p>
          <a:p>
            <a:r>
              <a:rPr lang="en-GB" b="1" i="1" dirty="0">
                <a:solidFill>
                  <a:srgbClr val="00B050"/>
                </a:solidFill>
                <a:latin typeface="Georgia" pitchFamily="18" charset="0"/>
              </a:rPr>
              <a:t>c</a:t>
            </a:r>
            <a:r>
              <a:rPr lang="en-GB" b="1" i="1" dirty="0" smtClean="0">
                <a:solidFill>
                  <a:srgbClr val="00B050"/>
                </a:solidFill>
                <a:latin typeface="Georgia" pitchFamily="18" charset="0"/>
              </a:rPr>
              <a:t>aringangels </a:t>
            </a:r>
            <a:r>
              <a:rPr lang="en-GB" dirty="0" smtClean="0"/>
              <a:t>for two years, </a:t>
            </a:r>
          </a:p>
          <a:p>
            <a:r>
              <a:rPr lang="en-GB" dirty="0" smtClean="0"/>
              <a:t>the Carers </a:t>
            </a:r>
            <a:r>
              <a:rPr lang="en-GB" dirty="0"/>
              <a:t>A</a:t>
            </a:r>
            <a:r>
              <a:rPr lang="en-GB" dirty="0" smtClean="0"/>
              <a:t>ssociation for six years,</a:t>
            </a:r>
          </a:p>
          <a:p>
            <a:r>
              <a:rPr lang="en-GB" dirty="0" smtClean="0"/>
              <a:t> caring professionally prior to those.</a:t>
            </a:r>
          </a:p>
          <a:p>
            <a:endParaRPr lang="en-GB" dirty="0" smtClean="0"/>
          </a:p>
          <a:p>
            <a:endParaRPr lang="en-GB" b="1" i="1" dirty="0" smtClean="0">
              <a:solidFill>
                <a:srgbClr val="00B050"/>
              </a:solidFill>
              <a:latin typeface="Georgia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Our Special Message is: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i="1" dirty="0">
                <a:solidFill>
                  <a:srgbClr val="00B050"/>
                </a:solidFill>
                <a:latin typeface="Georgia" pitchFamily="18" charset="0"/>
              </a:rPr>
              <a:t>c</a:t>
            </a:r>
            <a:r>
              <a:rPr lang="en-GB" b="1" i="1" dirty="0" smtClean="0">
                <a:solidFill>
                  <a:srgbClr val="00B050"/>
                </a:solidFill>
                <a:latin typeface="Georgia" pitchFamily="18" charset="0"/>
              </a:rPr>
              <a:t>aringangels</a:t>
            </a:r>
            <a:r>
              <a:rPr lang="en-GB" dirty="0" smtClean="0"/>
              <a:t> will meet with interested parties, to discuss your requirements and wishes, and together devise a care package and service within the boundaries of ones abilities and budget.</a:t>
            </a:r>
          </a:p>
          <a:p>
            <a:endParaRPr lang="en-GB" dirty="0" smtClean="0"/>
          </a:p>
          <a:p>
            <a:r>
              <a:rPr lang="en-GB" dirty="0" smtClean="0"/>
              <a:t>To contact us:</a:t>
            </a:r>
          </a:p>
          <a:p>
            <a:r>
              <a:rPr lang="en-GB" dirty="0" smtClean="0"/>
              <a:t>Phone:-   071 9145334</a:t>
            </a:r>
          </a:p>
          <a:p>
            <a:r>
              <a:rPr lang="en-GB" dirty="0" smtClean="0"/>
              <a:t>Email:-     admin@caringangels.ie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190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Providing services to  People with Disabilities</vt:lpstr>
      <vt:lpstr>About Us</vt:lpstr>
      <vt:lpstr>About our service</vt:lpstr>
      <vt:lpstr>Our Special Message is: </vt:lpstr>
      <vt:lpstr>Slide 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Providing services to People with Disabilities</dc:title>
  <dc:creator>Tam Macdonald</dc:creator>
  <cp:lastModifiedBy>marcushufsky</cp:lastModifiedBy>
  <cp:revision>11</cp:revision>
  <dcterms:created xsi:type="dcterms:W3CDTF">2010-03-22T20:06:42Z</dcterms:created>
  <dcterms:modified xsi:type="dcterms:W3CDTF">2010-03-23T10:44:05Z</dcterms:modified>
</cp:coreProperties>
</file>